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Introduction to semester system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Paper pattern, division of marks and sessional marks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314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Paper marks and division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There are total 100 marks of subject</a:t>
            </a:r>
          </a:p>
          <a:p>
            <a:r>
              <a:rPr lang="en-US" sz="2800" dirty="0" smtClean="0"/>
              <a:t>Mid term paper is consisted of 30 marks</a:t>
            </a:r>
          </a:p>
          <a:p>
            <a:r>
              <a:rPr lang="en-US" sz="2800" dirty="0" smtClean="0"/>
              <a:t>Mid Term: ten </a:t>
            </a:r>
            <a:r>
              <a:rPr lang="en-US" sz="2800" dirty="0" err="1" smtClean="0"/>
              <a:t>mcqs</a:t>
            </a:r>
            <a:r>
              <a:rPr lang="en-US" sz="2800" dirty="0" smtClean="0"/>
              <a:t> questions, 5 short questions and one or two long questions.</a:t>
            </a:r>
          </a:p>
          <a:p>
            <a:r>
              <a:rPr lang="en-US" sz="2800" dirty="0" err="1" smtClean="0"/>
              <a:t>Mcqs</a:t>
            </a:r>
            <a:r>
              <a:rPr lang="en-US" sz="2800" dirty="0" smtClean="0"/>
              <a:t> carry 10 marks, short questions also have 10 marks and there will one long question of 10 or two long questions of 5 marks each</a:t>
            </a:r>
          </a:p>
        </p:txBody>
      </p:sp>
    </p:spTree>
    <p:extLst>
      <p:ext uri="{BB962C8B-B14F-4D97-AF65-F5344CB8AC3E}">
        <p14:creationId xmlns:p14="http://schemas.microsoft.com/office/powerpoint/2010/main" val="271328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Paper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has 50 marks</a:t>
            </a:r>
          </a:p>
          <a:p>
            <a:r>
              <a:rPr lang="en-US" dirty="0" smtClean="0"/>
              <a:t>20 marks </a:t>
            </a:r>
            <a:r>
              <a:rPr lang="en-US" dirty="0" err="1" smtClean="0"/>
              <a:t>mcqs</a:t>
            </a:r>
            <a:r>
              <a:rPr lang="en-US" dirty="0" smtClean="0"/>
              <a:t> of 20 statements </a:t>
            </a:r>
          </a:p>
          <a:p>
            <a:r>
              <a:rPr lang="en-US" dirty="0" smtClean="0"/>
              <a:t>14 marks short questions carrying 2 marks which are 7 in number</a:t>
            </a:r>
          </a:p>
          <a:p>
            <a:r>
              <a:rPr lang="en-US" dirty="0" smtClean="0"/>
              <a:t>2 long questions of 7 marks each</a:t>
            </a:r>
          </a:p>
          <a:p>
            <a:r>
              <a:rPr lang="en-US" dirty="0" smtClean="0"/>
              <a:t>Time for final paper is 2 hours. In which </a:t>
            </a:r>
            <a:r>
              <a:rPr lang="en-US" dirty="0" err="1" smtClean="0"/>
              <a:t>mcqs’s</a:t>
            </a:r>
            <a:r>
              <a:rPr lang="en-US" dirty="0" smtClean="0"/>
              <a:t> time is 30 minutes. 35 minutes for short questions and 55 minutes for long questions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325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Sessional Marks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20 sessional marks are further decided into 4 categories</a:t>
            </a:r>
          </a:p>
          <a:p>
            <a:r>
              <a:rPr lang="en-US" sz="2800" dirty="0" smtClean="0"/>
              <a:t>5 marks for attendance</a:t>
            </a:r>
          </a:p>
          <a:p>
            <a:r>
              <a:rPr lang="en-US" sz="2800" dirty="0" smtClean="0"/>
              <a:t>5 marks for assignments</a:t>
            </a:r>
          </a:p>
          <a:p>
            <a:r>
              <a:rPr lang="en-US" sz="2800" dirty="0" smtClean="0"/>
              <a:t>5 marks for presentation</a:t>
            </a:r>
          </a:p>
          <a:p>
            <a:r>
              <a:rPr lang="en-US" sz="2800" dirty="0" smtClean="0"/>
              <a:t>5 marks for </a:t>
            </a:r>
            <a:r>
              <a:rPr lang="en-US" sz="2800" dirty="0" err="1" smtClean="0"/>
              <a:t>claasroom</a:t>
            </a:r>
            <a:r>
              <a:rPr lang="en-US" sz="2800" dirty="0" smtClean="0"/>
              <a:t> behavior and participation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706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Students' responsibilities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Students must attend classes. Failure to attend the class may result in failure in the course. Students must also arrive in time and remain in class for the entire lecture. </a:t>
            </a:r>
            <a:endParaRPr lang="en-US" dirty="0" smtClean="0"/>
          </a:p>
          <a:p>
            <a:r>
              <a:rPr lang="en-US" dirty="0"/>
              <a:t>Cell Phones and Beeper must be turned off. Proper classroom decorum [behavior] must be adopted. Course outlines and calendar explain requirements and assignments. </a:t>
            </a:r>
            <a:endParaRPr lang="en-US" dirty="0" smtClean="0"/>
          </a:p>
          <a:p>
            <a:r>
              <a:rPr lang="en-US" dirty="0"/>
              <a:t>Students are responsible for knowing what they say.  Students are also responsible for doing all assigned work on time</a:t>
            </a:r>
            <a:r>
              <a:rPr lang="en-US" dirty="0" smtClean="0"/>
              <a:t>.</a:t>
            </a:r>
          </a:p>
          <a:p>
            <a:r>
              <a:rPr lang="en-US" dirty="0"/>
              <a:t>Excessive absences (more than 03) will result in “F Grade”. Students may prepare Sketchbook for taking notes and for references</a:t>
            </a:r>
          </a:p>
        </p:txBody>
      </p:sp>
    </p:spTree>
    <p:extLst>
      <p:ext uri="{BB962C8B-B14F-4D97-AF65-F5344CB8AC3E}">
        <p14:creationId xmlns:p14="http://schemas.microsoft.com/office/powerpoint/2010/main" val="367626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Outlines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your hard copy of outlines provided to you by the CR and GR</a:t>
            </a:r>
          </a:p>
          <a:p>
            <a:r>
              <a:rPr lang="en-US" dirty="0" smtClean="0"/>
              <a:t>Course is divided into parts</a:t>
            </a:r>
          </a:p>
          <a:p>
            <a:r>
              <a:rPr lang="en-US" dirty="0" smtClean="0"/>
              <a:t>First part is concerned with comprehension of English 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part is concerned with application of rules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506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1500" dirty="0"/>
              <a:t>Any Question?</a:t>
            </a:r>
          </a:p>
        </p:txBody>
      </p:sp>
    </p:spTree>
    <p:extLst>
      <p:ext uri="{BB962C8B-B14F-4D97-AF65-F5344CB8AC3E}">
        <p14:creationId xmlns:p14="http://schemas.microsoft.com/office/powerpoint/2010/main" val="327025474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</TotalTime>
  <Words>313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Trebuchet MS</vt:lpstr>
      <vt:lpstr>Wingdings 3</vt:lpstr>
      <vt:lpstr>Facet</vt:lpstr>
      <vt:lpstr>Introduction to semester system</vt:lpstr>
      <vt:lpstr>Paper marks and division</vt:lpstr>
      <vt:lpstr>Final Paper </vt:lpstr>
      <vt:lpstr>Sessional Marks </vt:lpstr>
      <vt:lpstr>Students' responsibilities</vt:lpstr>
      <vt:lpstr>Outlines discussion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semester system</dc:title>
  <dc:creator>Windows User</dc:creator>
  <cp:lastModifiedBy>Windows User</cp:lastModifiedBy>
  <cp:revision>3</cp:revision>
  <dcterms:created xsi:type="dcterms:W3CDTF">2020-04-04T15:09:42Z</dcterms:created>
  <dcterms:modified xsi:type="dcterms:W3CDTF">2020-04-04T15:31:53Z</dcterms:modified>
</cp:coreProperties>
</file>